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sldIdLst>
    <p:sldId id="257" r:id="rId5"/>
    <p:sldId id="265" r:id="rId6"/>
    <p:sldId id="259" r:id="rId7"/>
    <p:sldId id="260" r:id="rId8"/>
    <p:sldId id="263" r:id="rId9"/>
    <p:sldId id="268" r:id="rId10"/>
    <p:sldId id="264" r:id="rId11"/>
    <p:sldId id="269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amloze sectie" id="{E30DA0DA-AB36-4F69-AC57-EBDF785E09E2}">
          <p14:sldIdLst>
            <p14:sldId id="257"/>
            <p14:sldId id="265"/>
            <p14:sldId id="259"/>
            <p14:sldId id="260"/>
            <p14:sldId id="263"/>
            <p14:sldId id="268"/>
            <p14:sldId id="264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31157E-07C6-4CDB-91E8-C6FD1491A6A9}" v="11" dt="2021-07-29T18:34:03.2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38B1855-1B75-4FBE-930C-398BA8C253C6}" styleName="Stijl, thema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tijl, licht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S::m.drabbe@helicon.nl::b9b1a049-6b87-453c-9d4e-1b3ea0ffd634" providerId="AD" clId="Web-{A9582063-FF59-49FD-83CF-552E4BBDF422}"/>
    <pc:docChg chg="modSld">
      <pc:chgData name="Marieke Drabbe" userId="S::m.drabbe@helicon.nl::b9b1a049-6b87-453c-9d4e-1b3ea0ffd634" providerId="AD" clId="Web-{A9582063-FF59-49FD-83CF-552E4BBDF422}" dt="2019-05-16T08:43:44.345" v="5" actId="20577"/>
      <pc:docMkLst>
        <pc:docMk/>
      </pc:docMkLst>
      <pc:sldChg chg="modSp">
        <pc:chgData name="Marieke Drabbe" userId="S::m.drabbe@helicon.nl::b9b1a049-6b87-453c-9d4e-1b3ea0ffd634" providerId="AD" clId="Web-{A9582063-FF59-49FD-83CF-552E4BBDF422}" dt="2019-05-16T08:43:44.345" v="4" actId="20577"/>
        <pc:sldMkLst>
          <pc:docMk/>
          <pc:sldMk cId="2052387474" sldId="265"/>
        </pc:sldMkLst>
        <pc:spChg chg="mod">
          <ac:chgData name="Marieke Drabbe" userId="S::m.drabbe@helicon.nl::b9b1a049-6b87-453c-9d4e-1b3ea0ffd634" providerId="AD" clId="Web-{A9582063-FF59-49FD-83CF-552E4BBDF422}" dt="2019-05-16T08:43:44.345" v="4" actId="20577"/>
          <ac:spMkLst>
            <pc:docMk/>
            <pc:sldMk cId="2052387474" sldId="265"/>
            <ac:spMk id="17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A531157E-07C6-4CDB-91E8-C6FD1491A6A9}"/>
    <pc:docChg chg="custSel addSld delSld modSld sldOrd modSection">
      <pc:chgData name="Marieke Drabbe" userId="b9b1a049-6b87-453c-9d4e-1b3ea0ffd634" providerId="ADAL" clId="{A531157E-07C6-4CDB-91E8-C6FD1491A6A9}" dt="2021-07-29T18:39:25.077" v="220" actId="20577"/>
      <pc:docMkLst>
        <pc:docMk/>
      </pc:docMkLst>
      <pc:sldChg chg="addSp delSp modSp mod">
        <pc:chgData name="Marieke Drabbe" userId="b9b1a049-6b87-453c-9d4e-1b3ea0ffd634" providerId="ADAL" clId="{A531157E-07C6-4CDB-91E8-C6FD1491A6A9}" dt="2021-07-29T18:39:25.077" v="220" actId="20577"/>
        <pc:sldMkLst>
          <pc:docMk/>
          <pc:sldMk cId="3491648649" sldId="257"/>
        </pc:sldMkLst>
        <pc:spChg chg="add del mod">
          <ac:chgData name="Marieke Drabbe" userId="b9b1a049-6b87-453c-9d4e-1b3ea0ffd634" providerId="ADAL" clId="{A531157E-07C6-4CDB-91E8-C6FD1491A6A9}" dt="2021-07-29T18:10:42.252" v="5" actId="478"/>
          <ac:spMkLst>
            <pc:docMk/>
            <pc:sldMk cId="3491648649" sldId="257"/>
            <ac:spMk id="4" creationId="{4D5D6689-5B98-461F-8CB9-AD8949063201}"/>
          </ac:spMkLst>
        </pc:spChg>
        <pc:spChg chg="mod">
          <ac:chgData name="Marieke Drabbe" userId="b9b1a049-6b87-453c-9d4e-1b3ea0ffd634" providerId="ADAL" clId="{A531157E-07C6-4CDB-91E8-C6FD1491A6A9}" dt="2021-07-29T18:13:00.283" v="31" actId="208"/>
          <ac:spMkLst>
            <pc:docMk/>
            <pc:sldMk cId="3491648649" sldId="257"/>
            <ac:spMk id="8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3:02.480" v="32" actId="1076"/>
          <ac:spMkLst>
            <pc:docMk/>
            <pc:sldMk cId="3491648649" sldId="257"/>
            <ac:spMk id="9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39:25.077" v="220" actId="20577"/>
          <ac:spMkLst>
            <pc:docMk/>
            <pc:sldMk cId="3491648649" sldId="257"/>
            <ac:spMk id="15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0:35.809" v="2" actId="20577"/>
          <ac:spMkLst>
            <pc:docMk/>
            <pc:sldMk cId="3491648649" sldId="257"/>
            <ac:spMk id="17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3:26.986" v="35" actId="404"/>
          <ac:spMkLst>
            <pc:docMk/>
            <pc:sldMk cId="3491648649" sldId="257"/>
            <ac:spMk id="10242" creationId="{00000000-0000-0000-0000-000000000000}"/>
          </ac:spMkLst>
        </pc:spChg>
        <pc:spChg chg="del">
          <ac:chgData name="Marieke Drabbe" userId="b9b1a049-6b87-453c-9d4e-1b3ea0ffd634" providerId="ADAL" clId="{A531157E-07C6-4CDB-91E8-C6FD1491A6A9}" dt="2021-07-29T18:10:40.945" v="4" actId="478"/>
          <ac:spMkLst>
            <pc:docMk/>
            <pc:sldMk cId="3491648649" sldId="257"/>
            <ac:spMk id="10244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39:22.244" v="219" actId="20577"/>
          <ac:spMkLst>
            <pc:docMk/>
            <pc:sldMk cId="3491648649" sldId="257"/>
            <ac:spMk id="10245" creationId="{00000000-0000-0000-0000-000000000000}"/>
          </ac:spMkLst>
        </pc:spChg>
        <pc:picChg chg="add mod">
          <ac:chgData name="Marieke Drabbe" userId="b9b1a049-6b87-453c-9d4e-1b3ea0ffd634" providerId="ADAL" clId="{A531157E-07C6-4CDB-91E8-C6FD1491A6A9}" dt="2021-07-29T18:13:18.459" v="33"/>
          <ac:picMkLst>
            <pc:docMk/>
            <pc:sldMk cId="3491648649" sldId="257"/>
            <ac:picMk id="14" creationId="{14B71BC3-20FA-499B-A493-D60CC9F23E4C}"/>
          </ac:picMkLst>
        </pc:picChg>
        <pc:picChg chg="del">
          <ac:chgData name="Marieke Drabbe" userId="b9b1a049-6b87-453c-9d4e-1b3ea0ffd634" providerId="ADAL" clId="{A531157E-07C6-4CDB-91E8-C6FD1491A6A9}" dt="2021-07-29T18:10:38.820" v="3" actId="478"/>
          <ac:picMkLst>
            <pc:docMk/>
            <pc:sldMk cId="3491648649" sldId="257"/>
            <ac:picMk id="10243" creationId="{00000000-0000-0000-0000-000000000000}"/>
          </ac:picMkLst>
        </pc:picChg>
      </pc:sldChg>
      <pc:sldChg chg="addSp delSp modSp mod">
        <pc:chgData name="Marieke Drabbe" userId="b9b1a049-6b87-453c-9d4e-1b3ea0ffd634" providerId="ADAL" clId="{A531157E-07C6-4CDB-91E8-C6FD1491A6A9}" dt="2021-07-29T18:14:09.940" v="54" actId="1076"/>
        <pc:sldMkLst>
          <pc:docMk/>
          <pc:sldMk cId="2898902124" sldId="259"/>
        </pc:sldMkLst>
        <pc:spChg chg="add del mod">
          <ac:chgData name="Marieke Drabbe" userId="b9b1a049-6b87-453c-9d4e-1b3ea0ffd634" providerId="ADAL" clId="{A531157E-07C6-4CDB-91E8-C6FD1491A6A9}" dt="2021-07-29T18:11:05.163" v="11" actId="478"/>
          <ac:spMkLst>
            <pc:docMk/>
            <pc:sldMk cId="2898902124" sldId="259"/>
            <ac:spMk id="4" creationId="{F68E5AA5-BE6E-4E73-9043-B84D304A9390}"/>
          </ac:spMkLst>
        </pc:spChg>
        <pc:spChg chg="mod">
          <ac:chgData name="Marieke Drabbe" userId="b9b1a049-6b87-453c-9d4e-1b3ea0ffd634" providerId="ADAL" clId="{A531157E-07C6-4CDB-91E8-C6FD1491A6A9}" dt="2021-07-29T18:13:51.886" v="45" actId="208"/>
          <ac:spMkLst>
            <pc:docMk/>
            <pc:sldMk cId="2898902124" sldId="259"/>
            <ac:spMk id="8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4:09.940" v="54" actId="1076"/>
          <ac:spMkLst>
            <pc:docMk/>
            <pc:sldMk cId="2898902124" sldId="259"/>
            <ac:spMk id="9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3:48.146" v="43" actId="404"/>
          <ac:spMkLst>
            <pc:docMk/>
            <pc:sldMk cId="2898902124" sldId="259"/>
            <ac:spMk id="11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1:09.217" v="14" actId="20577"/>
          <ac:spMkLst>
            <pc:docMk/>
            <pc:sldMk cId="2898902124" sldId="259"/>
            <ac:spMk id="12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1:12.006" v="15" actId="20577"/>
          <ac:spMkLst>
            <pc:docMk/>
            <pc:sldMk cId="2898902124" sldId="259"/>
            <ac:spMk id="16" creationId="{00000000-0000-0000-0000-000000000000}"/>
          </ac:spMkLst>
        </pc:spChg>
        <pc:picChg chg="del">
          <ac:chgData name="Marieke Drabbe" userId="b9b1a049-6b87-453c-9d4e-1b3ea0ffd634" providerId="ADAL" clId="{A531157E-07C6-4CDB-91E8-C6FD1491A6A9}" dt="2021-07-29T18:11:06.833" v="12" actId="478"/>
          <ac:picMkLst>
            <pc:docMk/>
            <pc:sldMk cId="2898902124" sldId="259"/>
            <ac:picMk id="3" creationId="{00000000-0000-0000-0000-000000000000}"/>
          </ac:picMkLst>
        </pc:picChg>
        <pc:picChg chg="add mod">
          <ac:chgData name="Marieke Drabbe" userId="b9b1a049-6b87-453c-9d4e-1b3ea0ffd634" providerId="ADAL" clId="{A531157E-07C6-4CDB-91E8-C6FD1491A6A9}" dt="2021-07-29T18:13:42.012" v="40"/>
          <ac:picMkLst>
            <pc:docMk/>
            <pc:sldMk cId="2898902124" sldId="259"/>
            <ac:picMk id="13" creationId="{A96AC747-7B52-405C-BD4D-9E03FCD9DFED}"/>
          </ac:picMkLst>
        </pc:picChg>
        <pc:picChg chg="del">
          <ac:chgData name="Marieke Drabbe" userId="b9b1a049-6b87-453c-9d4e-1b3ea0ffd634" providerId="ADAL" clId="{A531157E-07C6-4CDB-91E8-C6FD1491A6A9}" dt="2021-07-29T18:11:02.747" v="10" actId="478"/>
          <ac:picMkLst>
            <pc:docMk/>
            <pc:sldMk cId="2898902124" sldId="259"/>
            <ac:picMk id="10243" creationId="{00000000-0000-0000-0000-000000000000}"/>
          </ac:picMkLst>
        </pc:picChg>
      </pc:sldChg>
      <pc:sldChg chg="addSp delSp modSp mod">
        <pc:chgData name="Marieke Drabbe" userId="b9b1a049-6b87-453c-9d4e-1b3ea0ffd634" providerId="ADAL" clId="{A531157E-07C6-4CDB-91E8-C6FD1491A6A9}" dt="2021-07-29T18:15:21.166" v="84" actId="404"/>
        <pc:sldMkLst>
          <pc:docMk/>
          <pc:sldMk cId="83892022" sldId="260"/>
        </pc:sldMkLst>
        <pc:spChg chg="add del mod">
          <ac:chgData name="Marieke Drabbe" userId="b9b1a049-6b87-453c-9d4e-1b3ea0ffd634" providerId="ADAL" clId="{A531157E-07C6-4CDB-91E8-C6FD1491A6A9}" dt="2021-07-29T18:11:18.831" v="17" actId="478"/>
          <ac:spMkLst>
            <pc:docMk/>
            <pc:sldMk cId="83892022" sldId="260"/>
            <ac:spMk id="3" creationId="{A9990FBC-3223-4FE1-983A-B66C06656DFE}"/>
          </ac:spMkLst>
        </pc:spChg>
        <pc:spChg chg="mod">
          <ac:chgData name="Marieke Drabbe" userId="b9b1a049-6b87-453c-9d4e-1b3ea0ffd634" providerId="ADAL" clId="{A531157E-07C6-4CDB-91E8-C6FD1491A6A9}" dt="2021-07-29T18:15:07.916" v="77" actId="208"/>
          <ac:spMkLst>
            <pc:docMk/>
            <pc:sldMk cId="83892022" sldId="260"/>
            <ac:spMk id="8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5:10.027" v="79" actId="208"/>
          <ac:spMkLst>
            <pc:docMk/>
            <pc:sldMk cId="83892022" sldId="260"/>
            <ac:spMk id="9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0:28.422" v="0"/>
          <ac:spMkLst>
            <pc:docMk/>
            <pc:sldMk cId="83892022" sldId="260"/>
            <ac:spMk id="10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5:21.166" v="84" actId="404"/>
          <ac:spMkLst>
            <pc:docMk/>
            <pc:sldMk cId="83892022" sldId="260"/>
            <ac:spMk id="11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5:13.292" v="81" actId="207"/>
          <ac:spMkLst>
            <pc:docMk/>
            <pc:sldMk cId="83892022" sldId="260"/>
            <ac:spMk id="12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1:21.663" v="19" actId="20577"/>
          <ac:spMkLst>
            <pc:docMk/>
            <pc:sldMk cId="83892022" sldId="260"/>
            <ac:spMk id="13" creationId="{00000000-0000-0000-0000-000000000000}"/>
          </ac:spMkLst>
        </pc:spChg>
        <pc:picChg chg="add mod">
          <ac:chgData name="Marieke Drabbe" userId="b9b1a049-6b87-453c-9d4e-1b3ea0ffd634" providerId="ADAL" clId="{A531157E-07C6-4CDB-91E8-C6FD1491A6A9}" dt="2021-07-29T18:15:10.730" v="80"/>
          <ac:picMkLst>
            <pc:docMk/>
            <pc:sldMk cId="83892022" sldId="260"/>
            <ac:picMk id="15" creationId="{17C8BE33-5CDA-49ED-B082-92DC923508E5}"/>
          </ac:picMkLst>
        </pc:picChg>
        <pc:picChg chg="del">
          <ac:chgData name="Marieke Drabbe" userId="b9b1a049-6b87-453c-9d4e-1b3ea0ffd634" providerId="ADAL" clId="{A531157E-07C6-4CDB-91E8-C6FD1491A6A9}" dt="2021-07-29T18:11:16.582" v="16" actId="478"/>
          <ac:picMkLst>
            <pc:docMk/>
            <pc:sldMk cId="83892022" sldId="260"/>
            <ac:picMk id="10243" creationId="{00000000-0000-0000-0000-000000000000}"/>
          </ac:picMkLst>
        </pc:picChg>
      </pc:sldChg>
      <pc:sldChg chg="addSp delSp modSp del mod">
        <pc:chgData name="Marieke Drabbe" userId="b9b1a049-6b87-453c-9d4e-1b3ea0ffd634" providerId="ADAL" clId="{A531157E-07C6-4CDB-91E8-C6FD1491A6A9}" dt="2021-07-29T18:38:34.548" v="150" actId="47"/>
        <pc:sldMkLst>
          <pc:docMk/>
          <pc:sldMk cId="268224060" sldId="262"/>
        </pc:sldMkLst>
        <pc:spChg chg="add del mod">
          <ac:chgData name="Marieke Drabbe" userId="b9b1a049-6b87-453c-9d4e-1b3ea0ffd634" providerId="ADAL" clId="{A531157E-07C6-4CDB-91E8-C6FD1491A6A9}" dt="2021-07-29T18:11:47.991" v="25" actId="478"/>
          <ac:spMkLst>
            <pc:docMk/>
            <pc:sldMk cId="268224060" sldId="262"/>
            <ac:spMk id="4" creationId="{D4CBB03E-108C-4602-A530-952624E62DA7}"/>
          </ac:spMkLst>
        </pc:spChg>
        <pc:spChg chg="mod">
          <ac:chgData name="Marieke Drabbe" userId="b9b1a049-6b87-453c-9d4e-1b3ea0ffd634" providerId="ADAL" clId="{A531157E-07C6-4CDB-91E8-C6FD1491A6A9}" dt="2021-07-29T18:15:27.477" v="86" actId="208"/>
          <ac:spMkLst>
            <pc:docMk/>
            <pc:sldMk cId="268224060" sldId="262"/>
            <ac:spMk id="8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5:29.493" v="88" actId="208"/>
          <ac:spMkLst>
            <pc:docMk/>
            <pc:sldMk cId="268224060" sldId="262"/>
            <ac:spMk id="9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1:50.305" v="27" actId="20577"/>
          <ac:spMkLst>
            <pc:docMk/>
            <pc:sldMk cId="268224060" sldId="262"/>
            <ac:spMk id="10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4:59.113" v="74" actId="404"/>
          <ac:spMkLst>
            <pc:docMk/>
            <pc:sldMk cId="268224060" sldId="262"/>
            <ac:spMk id="13" creationId="{00000000-0000-0000-0000-000000000000}"/>
          </ac:spMkLst>
        </pc:spChg>
        <pc:picChg chg="add mod">
          <ac:chgData name="Marieke Drabbe" userId="b9b1a049-6b87-453c-9d4e-1b3ea0ffd634" providerId="ADAL" clId="{A531157E-07C6-4CDB-91E8-C6FD1491A6A9}" dt="2021-07-29T18:15:00.621" v="75"/>
          <ac:picMkLst>
            <pc:docMk/>
            <pc:sldMk cId="268224060" sldId="262"/>
            <ac:picMk id="14" creationId="{26CF7277-99A0-4D9A-8D4F-BD2BC42F1142}"/>
          </ac:picMkLst>
        </pc:picChg>
        <pc:picChg chg="del">
          <ac:chgData name="Marieke Drabbe" userId="b9b1a049-6b87-453c-9d4e-1b3ea0ffd634" providerId="ADAL" clId="{A531157E-07C6-4CDB-91E8-C6FD1491A6A9}" dt="2021-07-29T18:11:45.984" v="24" actId="478"/>
          <ac:picMkLst>
            <pc:docMk/>
            <pc:sldMk cId="268224060" sldId="262"/>
            <ac:picMk id="10243" creationId="{00000000-0000-0000-0000-000000000000}"/>
          </ac:picMkLst>
        </pc:picChg>
      </pc:sldChg>
      <pc:sldChg chg="addSp modSp mod">
        <pc:chgData name="Marieke Drabbe" userId="b9b1a049-6b87-453c-9d4e-1b3ea0ffd634" providerId="ADAL" clId="{A531157E-07C6-4CDB-91E8-C6FD1491A6A9}" dt="2021-07-29T18:15:41.527" v="92" actId="208"/>
        <pc:sldMkLst>
          <pc:docMk/>
          <pc:sldMk cId="1752962136" sldId="263"/>
        </pc:sldMkLst>
        <pc:spChg chg="mod">
          <ac:chgData name="Marieke Drabbe" userId="b9b1a049-6b87-453c-9d4e-1b3ea0ffd634" providerId="ADAL" clId="{A531157E-07C6-4CDB-91E8-C6FD1491A6A9}" dt="2021-07-29T18:15:37.863" v="90" actId="208"/>
          <ac:spMkLst>
            <pc:docMk/>
            <pc:sldMk cId="1752962136" sldId="263"/>
            <ac:spMk id="6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5:41.527" v="92" actId="208"/>
          <ac:spMkLst>
            <pc:docMk/>
            <pc:sldMk cId="1752962136" sldId="263"/>
            <ac:spMk id="7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4:25.689" v="61" actId="207"/>
          <ac:spMkLst>
            <pc:docMk/>
            <pc:sldMk cId="1752962136" sldId="263"/>
            <ac:spMk id="8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4:19.701" v="59" actId="404"/>
          <ac:spMkLst>
            <pc:docMk/>
            <pc:sldMk cId="1752962136" sldId="263"/>
            <ac:spMk id="11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1:32.512" v="21" actId="20577"/>
          <ac:spMkLst>
            <pc:docMk/>
            <pc:sldMk cId="1752962136" sldId="263"/>
            <ac:spMk id="13" creationId="{00000000-0000-0000-0000-000000000000}"/>
          </ac:spMkLst>
        </pc:spChg>
        <pc:picChg chg="add mod">
          <ac:chgData name="Marieke Drabbe" userId="b9b1a049-6b87-453c-9d4e-1b3ea0ffd634" providerId="ADAL" clId="{A531157E-07C6-4CDB-91E8-C6FD1491A6A9}" dt="2021-07-29T18:14:21.271" v="60"/>
          <ac:picMkLst>
            <pc:docMk/>
            <pc:sldMk cId="1752962136" sldId="263"/>
            <ac:picMk id="12" creationId="{2022F476-8D3E-4BEC-B5B6-BFC16316F387}"/>
          </ac:picMkLst>
        </pc:picChg>
      </pc:sldChg>
      <pc:sldChg chg="addSp modSp mod">
        <pc:chgData name="Marieke Drabbe" userId="b9b1a049-6b87-453c-9d4e-1b3ea0ffd634" providerId="ADAL" clId="{A531157E-07C6-4CDB-91E8-C6FD1491A6A9}" dt="2021-07-29T18:14:47.149" v="71" actId="1076"/>
        <pc:sldMkLst>
          <pc:docMk/>
          <pc:sldMk cId="2446642812" sldId="264"/>
        </pc:sldMkLst>
        <pc:spChg chg="mod">
          <ac:chgData name="Marieke Drabbe" userId="b9b1a049-6b87-453c-9d4e-1b3ea0ffd634" providerId="ADAL" clId="{A531157E-07C6-4CDB-91E8-C6FD1491A6A9}" dt="2021-07-29T18:14:42.186" v="68" actId="208"/>
          <ac:spMkLst>
            <pc:docMk/>
            <pc:sldMk cId="2446642812" sldId="264"/>
            <ac:spMk id="6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4:47.149" v="71" actId="1076"/>
          <ac:spMkLst>
            <pc:docMk/>
            <pc:sldMk cId="2446642812" sldId="264"/>
            <ac:spMk id="7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4:38.552" v="66" actId="207"/>
          <ac:spMkLst>
            <pc:docMk/>
            <pc:sldMk cId="2446642812" sldId="264"/>
            <ac:spMk id="8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1:42.526" v="23" actId="20577"/>
          <ac:spMkLst>
            <pc:docMk/>
            <pc:sldMk cId="2446642812" sldId="264"/>
            <ac:spMk id="11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4:33.172" v="64" actId="404"/>
          <ac:spMkLst>
            <pc:docMk/>
            <pc:sldMk cId="2446642812" sldId="264"/>
            <ac:spMk id="13" creationId="{00000000-0000-0000-0000-000000000000}"/>
          </ac:spMkLst>
        </pc:spChg>
        <pc:picChg chg="add mod">
          <ac:chgData name="Marieke Drabbe" userId="b9b1a049-6b87-453c-9d4e-1b3ea0ffd634" providerId="ADAL" clId="{A531157E-07C6-4CDB-91E8-C6FD1491A6A9}" dt="2021-07-29T18:14:34.290" v="65"/>
          <ac:picMkLst>
            <pc:docMk/>
            <pc:sldMk cId="2446642812" sldId="264"/>
            <ac:picMk id="14" creationId="{27B1EE46-F805-4E51-A4AA-958D07078904}"/>
          </ac:picMkLst>
        </pc:picChg>
      </pc:sldChg>
      <pc:sldChg chg="addSp delSp modSp mod">
        <pc:chgData name="Marieke Drabbe" userId="b9b1a049-6b87-453c-9d4e-1b3ea0ffd634" providerId="ADAL" clId="{A531157E-07C6-4CDB-91E8-C6FD1491A6A9}" dt="2021-07-29T18:14:03.121" v="52" actId="1076"/>
        <pc:sldMkLst>
          <pc:docMk/>
          <pc:sldMk cId="2052387474" sldId="265"/>
        </pc:sldMkLst>
        <pc:spChg chg="add del mod">
          <ac:chgData name="Marieke Drabbe" userId="b9b1a049-6b87-453c-9d4e-1b3ea0ffd634" providerId="ADAL" clId="{A531157E-07C6-4CDB-91E8-C6FD1491A6A9}" dt="2021-07-29T18:10:47.915" v="7" actId="478"/>
          <ac:spMkLst>
            <pc:docMk/>
            <pc:sldMk cId="2052387474" sldId="265"/>
            <ac:spMk id="3" creationId="{B1325528-5811-46EB-8AF1-7D9713B2ADA1}"/>
          </ac:spMkLst>
        </pc:spChg>
        <pc:spChg chg="mod">
          <ac:chgData name="Marieke Drabbe" userId="b9b1a049-6b87-453c-9d4e-1b3ea0ffd634" providerId="ADAL" clId="{A531157E-07C6-4CDB-91E8-C6FD1491A6A9}" dt="2021-07-29T18:13:56.941" v="49" actId="208"/>
          <ac:spMkLst>
            <pc:docMk/>
            <pc:sldMk cId="2052387474" sldId="265"/>
            <ac:spMk id="8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4:03.121" v="52" actId="1076"/>
          <ac:spMkLst>
            <pc:docMk/>
            <pc:sldMk cId="2052387474" sldId="265"/>
            <ac:spMk id="9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0:51.053" v="9" actId="20577"/>
          <ac:spMkLst>
            <pc:docMk/>
            <pc:sldMk cId="2052387474" sldId="265"/>
            <ac:spMk id="12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13:37.597" v="38" actId="404"/>
          <ac:spMkLst>
            <pc:docMk/>
            <pc:sldMk cId="2052387474" sldId="265"/>
            <ac:spMk id="14" creationId="{00000000-0000-0000-0000-000000000000}"/>
          </ac:spMkLst>
        </pc:spChg>
        <pc:picChg chg="add mod">
          <ac:chgData name="Marieke Drabbe" userId="b9b1a049-6b87-453c-9d4e-1b3ea0ffd634" providerId="ADAL" clId="{A531157E-07C6-4CDB-91E8-C6FD1491A6A9}" dt="2021-07-29T18:13:38.785" v="39"/>
          <ac:picMkLst>
            <pc:docMk/>
            <pc:sldMk cId="2052387474" sldId="265"/>
            <ac:picMk id="16" creationId="{319D9281-CD4E-46B3-9A40-70114BD23E03}"/>
          </ac:picMkLst>
        </pc:picChg>
        <pc:picChg chg="del">
          <ac:chgData name="Marieke Drabbe" userId="b9b1a049-6b87-453c-9d4e-1b3ea0ffd634" providerId="ADAL" clId="{A531157E-07C6-4CDB-91E8-C6FD1491A6A9}" dt="2021-07-29T18:10:45.326" v="6" actId="478"/>
          <ac:picMkLst>
            <pc:docMk/>
            <pc:sldMk cId="2052387474" sldId="265"/>
            <ac:picMk id="10243" creationId="{00000000-0000-0000-0000-000000000000}"/>
          </ac:picMkLst>
        </pc:picChg>
      </pc:sldChg>
      <pc:sldChg chg="modSp add mod">
        <pc:chgData name="Marieke Drabbe" userId="b9b1a049-6b87-453c-9d4e-1b3ea0ffd634" providerId="ADAL" clId="{A531157E-07C6-4CDB-91E8-C6FD1491A6A9}" dt="2021-07-29T18:16:54.533" v="117" actId="14100"/>
        <pc:sldMkLst>
          <pc:docMk/>
          <pc:sldMk cId="2429038155" sldId="268"/>
        </pc:sldMkLst>
        <pc:spChg chg="mod">
          <ac:chgData name="Marieke Drabbe" userId="b9b1a049-6b87-453c-9d4e-1b3ea0ffd634" providerId="ADAL" clId="{A531157E-07C6-4CDB-91E8-C6FD1491A6A9}" dt="2021-07-29T18:16:54.533" v="117" actId="14100"/>
          <ac:spMkLst>
            <pc:docMk/>
            <pc:sldMk cId="2429038155" sldId="268"/>
            <ac:spMk id="3" creationId="{0EF5C59D-F48A-4C4A-A9A5-9A6BCF602839}"/>
          </ac:spMkLst>
        </pc:spChg>
        <pc:spChg chg="mod">
          <ac:chgData name="Marieke Drabbe" userId="b9b1a049-6b87-453c-9d4e-1b3ea0ffd634" providerId="ADAL" clId="{A531157E-07C6-4CDB-91E8-C6FD1491A6A9}" dt="2021-07-29T18:16:50.693" v="116" actId="1076"/>
          <ac:spMkLst>
            <pc:docMk/>
            <pc:sldMk cId="2429038155" sldId="268"/>
            <ac:spMk id="11" creationId="{00000000-0000-0000-0000-000000000000}"/>
          </ac:spMkLst>
        </pc:spChg>
      </pc:sldChg>
      <pc:sldChg chg="modSp add mod ord">
        <pc:chgData name="Marieke Drabbe" userId="b9b1a049-6b87-453c-9d4e-1b3ea0ffd634" providerId="ADAL" clId="{A531157E-07C6-4CDB-91E8-C6FD1491A6A9}" dt="2021-07-29T18:36:38.222" v="149" actId="20577"/>
        <pc:sldMkLst>
          <pc:docMk/>
          <pc:sldMk cId="1510066645" sldId="269"/>
        </pc:sldMkLst>
        <pc:spChg chg="mod">
          <ac:chgData name="Marieke Drabbe" userId="b9b1a049-6b87-453c-9d4e-1b3ea0ffd634" providerId="ADAL" clId="{A531157E-07C6-4CDB-91E8-C6FD1491A6A9}" dt="2021-07-29T18:35:37.119" v="129" actId="20577"/>
          <ac:spMkLst>
            <pc:docMk/>
            <pc:sldMk cId="1510066645" sldId="269"/>
            <ac:spMk id="10" creationId="{BB42902C-3C52-456A-811C-9FC695D7EBAE}"/>
          </ac:spMkLst>
        </pc:spChg>
        <pc:spChg chg="mod">
          <ac:chgData name="Marieke Drabbe" userId="b9b1a049-6b87-453c-9d4e-1b3ea0ffd634" providerId="ADAL" clId="{A531157E-07C6-4CDB-91E8-C6FD1491A6A9}" dt="2021-07-29T18:36:38.222" v="149" actId="20577"/>
          <ac:spMkLst>
            <pc:docMk/>
            <pc:sldMk cId="1510066645" sldId="269"/>
            <ac:spMk id="11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36:27.855" v="136" actId="20577"/>
          <ac:spMkLst>
            <pc:docMk/>
            <pc:sldMk cId="1510066645" sldId="269"/>
            <ac:spMk id="12" creationId="{00000000-0000-0000-0000-000000000000}"/>
          </ac:spMkLst>
        </pc:spChg>
        <pc:spChg chg="mod">
          <ac:chgData name="Marieke Drabbe" userId="b9b1a049-6b87-453c-9d4e-1b3ea0ffd634" providerId="ADAL" clId="{A531157E-07C6-4CDB-91E8-C6FD1491A6A9}" dt="2021-07-29T18:34:28.049" v="121"/>
          <ac:spMkLst>
            <pc:docMk/>
            <pc:sldMk cId="1510066645" sldId="269"/>
            <ac:spMk id="13" creationId="{B866A6F1-1336-4211-A60D-10D3221EC557}"/>
          </ac:spMkLst>
        </pc:spChg>
        <pc:spChg chg="mod">
          <ac:chgData name="Marieke Drabbe" userId="b9b1a049-6b87-453c-9d4e-1b3ea0ffd634" providerId="ADAL" clId="{A531157E-07C6-4CDB-91E8-C6FD1491A6A9}" dt="2021-07-29T18:36:17.353" v="131" actId="20577"/>
          <ac:spMkLst>
            <pc:docMk/>
            <pc:sldMk cId="1510066645" sldId="269"/>
            <ac:spMk id="15" creationId="{46C55F36-144C-4B32-9C6D-F50050977107}"/>
          </ac:spMkLst>
        </pc:spChg>
      </pc:sldChg>
    </pc:docChg>
  </pc:docChgLst>
  <pc:docChgLst>
    <pc:chgData name="Marieke Drabbe" userId="S::m.drabbe@helicon.nl::b9b1a049-6b87-453c-9d4e-1b3ea0ffd634" providerId="AD" clId="Web-{E50F9474-CB87-4070-889B-DF4F0675181C}"/>
    <pc:docChg chg="modSld">
      <pc:chgData name="Marieke Drabbe" userId="S::m.drabbe@helicon.nl::b9b1a049-6b87-453c-9d4e-1b3ea0ffd634" providerId="AD" clId="Web-{E50F9474-CB87-4070-889B-DF4F0675181C}" dt="2019-05-15T09:14:39.618" v="77" actId="20577"/>
      <pc:docMkLst>
        <pc:docMk/>
      </pc:docMkLst>
      <pc:sldChg chg="modSp">
        <pc:chgData name="Marieke Drabbe" userId="S::m.drabbe@helicon.nl::b9b1a049-6b87-453c-9d4e-1b3ea0ffd634" providerId="AD" clId="Web-{E50F9474-CB87-4070-889B-DF4F0675181C}" dt="2019-05-15T09:13:41.039" v="28" actId="20577"/>
        <pc:sldMkLst>
          <pc:docMk/>
          <pc:sldMk cId="83892022" sldId="260"/>
        </pc:sldMkLst>
        <pc:spChg chg="mod">
          <ac:chgData name="Marieke Drabbe" userId="S::m.drabbe@helicon.nl::b9b1a049-6b87-453c-9d4e-1b3ea0ffd634" providerId="AD" clId="Web-{E50F9474-CB87-4070-889B-DF4F0675181C}" dt="2019-05-15T09:13:41.039" v="28" actId="20577"/>
          <ac:spMkLst>
            <pc:docMk/>
            <pc:sldMk cId="83892022" sldId="260"/>
            <ac:spMk id="10" creationId="{00000000-0000-0000-0000-000000000000}"/>
          </ac:spMkLst>
        </pc:spChg>
      </pc:sldChg>
      <pc:sldChg chg="addSp modSp">
        <pc:chgData name="Marieke Drabbe" userId="S::m.drabbe@helicon.nl::b9b1a049-6b87-453c-9d4e-1b3ea0ffd634" providerId="AD" clId="Web-{E50F9474-CB87-4070-889B-DF4F0675181C}" dt="2019-05-15T09:14:39.618" v="76" actId="20577"/>
        <pc:sldMkLst>
          <pc:docMk/>
          <pc:sldMk cId="2446642812" sldId="264"/>
        </pc:sldMkLst>
        <pc:spChg chg="add mod">
          <ac:chgData name="Marieke Drabbe" userId="S::m.drabbe@helicon.nl::b9b1a049-6b87-453c-9d4e-1b3ea0ffd634" providerId="AD" clId="Web-{E50F9474-CB87-4070-889B-DF4F0675181C}" dt="2019-05-15T09:14:39.618" v="76" actId="20577"/>
          <ac:spMkLst>
            <pc:docMk/>
            <pc:sldMk cId="2446642812" sldId="264"/>
            <ac:spMk id="10" creationId="{747D1A8C-87EF-4932-918C-3700188A5F6C}"/>
          </ac:spMkLst>
        </pc:spChg>
      </pc:sldChg>
      <pc:sldChg chg="modSp">
        <pc:chgData name="Marieke Drabbe" userId="S::m.drabbe@helicon.nl::b9b1a049-6b87-453c-9d4e-1b3ea0ffd634" providerId="AD" clId="Web-{E50F9474-CB87-4070-889B-DF4F0675181C}" dt="2019-05-15T09:13:16.789" v="3"/>
        <pc:sldMkLst>
          <pc:docMk/>
          <pc:sldMk cId="2052387474" sldId="265"/>
        </pc:sldMkLst>
        <pc:graphicFrameChg chg="mod modGraphic">
          <ac:chgData name="Marieke Drabbe" userId="S::m.drabbe@helicon.nl::b9b1a049-6b87-453c-9d4e-1b3ea0ffd634" providerId="AD" clId="Web-{E50F9474-CB87-4070-889B-DF4F0675181C}" dt="2019-05-15T09:13:16.789" v="3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</pc:docChg>
  </pc:docChgLst>
  <pc:docChgLst>
    <pc:chgData name="Marieke Drabbe" userId="b9b1a049-6b87-453c-9d4e-1b3ea0ffd634" providerId="ADAL" clId="{B35A0CDE-6CC7-4EA9-A845-CC409BB9C339}"/>
    <pc:docChg chg="modSld">
      <pc:chgData name="Marieke Drabbe" userId="b9b1a049-6b87-453c-9d4e-1b3ea0ffd634" providerId="ADAL" clId="{B35A0CDE-6CC7-4EA9-A845-CC409BB9C339}" dt="2021-05-28T14:12:06.688" v="33" actId="20577"/>
      <pc:docMkLst>
        <pc:docMk/>
      </pc:docMkLst>
      <pc:sldChg chg="modSp">
        <pc:chgData name="Marieke Drabbe" userId="b9b1a049-6b87-453c-9d4e-1b3ea0ffd634" providerId="ADAL" clId="{B35A0CDE-6CC7-4EA9-A845-CC409BB9C339}" dt="2021-05-28T14:11:48.765" v="31"/>
        <pc:sldMkLst>
          <pc:docMk/>
          <pc:sldMk cId="3491648649" sldId="257"/>
        </pc:sldMkLst>
        <pc:spChg chg="mod">
          <ac:chgData name="Marieke Drabbe" userId="b9b1a049-6b87-453c-9d4e-1b3ea0ffd634" providerId="ADAL" clId="{B35A0CDE-6CC7-4EA9-A845-CC409BB9C339}" dt="2021-05-28T14:11:48.765" v="31"/>
          <ac:spMkLst>
            <pc:docMk/>
            <pc:sldMk cId="3491648649" sldId="257"/>
            <ac:spMk id="11" creationId="{00000000-0000-0000-0000-000000000000}"/>
          </ac:spMkLst>
        </pc:spChg>
        <pc:spChg chg="mod">
          <ac:chgData name="Marieke Drabbe" userId="b9b1a049-6b87-453c-9d4e-1b3ea0ffd634" providerId="ADAL" clId="{B35A0CDE-6CC7-4EA9-A845-CC409BB9C339}" dt="2021-05-28T14:11:48.765" v="31"/>
          <ac:spMkLst>
            <pc:docMk/>
            <pc:sldMk cId="3491648649" sldId="257"/>
            <ac:spMk id="10245" creationId="{00000000-0000-0000-0000-000000000000}"/>
          </ac:spMkLst>
        </pc:spChg>
      </pc:sldChg>
      <pc:sldChg chg="modSp">
        <pc:chgData name="Marieke Drabbe" userId="b9b1a049-6b87-453c-9d4e-1b3ea0ffd634" providerId="ADAL" clId="{B35A0CDE-6CC7-4EA9-A845-CC409BB9C339}" dt="2021-05-28T14:11:48.765" v="31"/>
        <pc:sldMkLst>
          <pc:docMk/>
          <pc:sldMk cId="2898902124" sldId="259"/>
        </pc:sldMkLst>
        <pc:spChg chg="mod">
          <ac:chgData name="Marieke Drabbe" userId="b9b1a049-6b87-453c-9d4e-1b3ea0ffd634" providerId="ADAL" clId="{B35A0CDE-6CC7-4EA9-A845-CC409BB9C339}" dt="2021-05-28T14:11:48.765" v="31"/>
          <ac:spMkLst>
            <pc:docMk/>
            <pc:sldMk cId="2898902124" sldId="259"/>
            <ac:spMk id="19" creationId="{00000000-0000-0000-0000-000000000000}"/>
          </ac:spMkLst>
        </pc:spChg>
      </pc:sldChg>
      <pc:sldChg chg="modSp mod">
        <pc:chgData name="Marieke Drabbe" userId="b9b1a049-6b87-453c-9d4e-1b3ea0ffd634" providerId="ADAL" clId="{B35A0CDE-6CC7-4EA9-A845-CC409BB9C339}" dt="2021-05-28T14:11:14.735" v="2" actId="1076"/>
        <pc:sldMkLst>
          <pc:docMk/>
          <pc:sldMk cId="83892022" sldId="260"/>
        </pc:sldMkLst>
        <pc:spChg chg="mod">
          <ac:chgData name="Marieke Drabbe" userId="b9b1a049-6b87-453c-9d4e-1b3ea0ffd634" providerId="ADAL" clId="{B35A0CDE-6CC7-4EA9-A845-CC409BB9C339}" dt="2021-05-28T14:11:12.345" v="1" actId="14100"/>
          <ac:spMkLst>
            <pc:docMk/>
            <pc:sldMk cId="83892022" sldId="260"/>
            <ac:spMk id="10" creationId="{00000000-0000-0000-0000-000000000000}"/>
          </ac:spMkLst>
        </pc:spChg>
        <pc:picChg chg="mod">
          <ac:chgData name="Marieke Drabbe" userId="b9b1a049-6b87-453c-9d4e-1b3ea0ffd634" providerId="ADAL" clId="{B35A0CDE-6CC7-4EA9-A845-CC409BB9C339}" dt="2021-05-28T14:11:14.735" v="2" actId="1076"/>
          <ac:picMkLst>
            <pc:docMk/>
            <pc:sldMk cId="83892022" sldId="260"/>
            <ac:picMk id="14" creationId="{00000000-0000-0000-0000-000000000000}"/>
          </ac:picMkLst>
        </pc:picChg>
      </pc:sldChg>
      <pc:sldChg chg="modSp mod">
        <pc:chgData name="Marieke Drabbe" userId="b9b1a049-6b87-453c-9d4e-1b3ea0ffd634" providerId="ADAL" clId="{B35A0CDE-6CC7-4EA9-A845-CC409BB9C339}" dt="2021-05-28T14:12:06.688" v="33" actId="20577"/>
        <pc:sldMkLst>
          <pc:docMk/>
          <pc:sldMk cId="1752962136" sldId="263"/>
        </pc:sldMkLst>
        <pc:spChg chg="mod">
          <ac:chgData name="Marieke Drabbe" userId="b9b1a049-6b87-453c-9d4e-1b3ea0ffd634" providerId="ADAL" clId="{B35A0CDE-6CC7-4EA9-A845-CC409BB9C339}" dt="2021-05-28T14:12:06.688" v="33" actId="20577"/>
          <ac:spMkLst>
            <pc:docMk/>
            <pc:sldMk cId="1752962136" sldId="263"/>
            <ac:spMk id="8" creationId="{00000000-0000-0000-0000-000000000000}"/>
          </ac:spMkLst>
        </pc:spChg>
        <pc:spChg chg="mod">
          <ac:chgData name="Marieke Drabbe" userId="b9b1a049-6b87-453c-9d4e-1b3ea0ffd634" providerId="ADAL" clId="{B35A0CDE-6CC7-4EA9-A845-CC409BB9C339}" dt="2021-05-28T14:11:48.765" v="31"/>
          <ac:spMkLst>
            <pc:docMk/>
            <pc:sldMk cId="1752962136" sldId="263"/>
            <ac:spMk id="10" creationId="{00000000-0000-0000-0000-000000000000}"/>
          </ac:spMkLst>
        </pc:spChg>
      </pc:sldChg>
      <pc:sldChg chg="modSp">
        <pc:chgData name="Marieke Drabbe" userId="b9b1a049-6b87-453c-9d4e-1b3ea0ffd634" providerId="ADAL" clId="{B35A0CDE-6CC7-4EA9-A845-CC409BB9C339}" dt="2021-05-28T14:11:48.765" v="31"/>
        <pc:sldMkLst>
          <pc:docMk/>
          <pc:sldMk cId="2446642812" sldId="264"/>
        </pc:sldMkLst>
        <pc:spChg chg="mod">
          <ac:chgData name="Marieke Drabbe" userId="b9b1a049-6b87-453c-9d4e-1b3ea0ffd634" providerId="ADAL" clId="{B35A0CDE-6CC7-4EA9-A845-CC409BB9C339}" dt="2021-05-28T14:11:48.765" v="31"/>
          <ac:spMkLst>
            <pc:docMk/>
            <pc:sldMk cId="2446642812" sldId="264"/>
            <ac:spMk id="12" creationId="{00000000-0000-0000-0000-000000000000}"/>
          </ac:spMkLst>
        </pc:spChg>
      </pc:sldChg>
      <pc:sldChg chg="modSp mod">
        <pc:chgData name="Marieke Drabbe" userId="b9b1a049-6b87-453c-9d4e-1b3ea0ffd634" providerId="ADAL" clId="{B35A0CDE-6CC7-4EA9-A845-CC409BB9C339}" dt="2021-05-28T14:11:48.765" v="31"/>
        <pc:sldMkLst>
          <pc:docMk/>
          <pc:sldMk cId="2052387474" sldId="265"/>
        </pc:sldMkLst>
        <pc:spChg chg="mod">
          <ac:chgData name="Marieke Drabbe" userId="b9b1a049-6b87-453c-9d4e-1b3ea0ffd634" providerId="ADAL" clId="{B35A0CDE-6CC7-4EA9-A845-CC409BB9C339}" dt="2021-05-28T14:11:33.507" v="30" actId="20577"/>
          <ac:spMkLst>
            <pc:docMk/>
            <pc:sldMk cId="2052387474" sldId="265"/>
            <ac:spMk id="13" creationId="{00000000-0000-0000-0000-000000000000}"/>
          </ac:spMkLst>
        </pc:spChg>
        <pc:spChg chg="mod">
          <ac:chgData name="Marieke Drabbe" userId="b9b1a049-6b87-453c-9d4e-1b3ea0ffd634" providerId="ADAL" clId="{B35A0CDE-6CC7-4EA9-A845-CC409BB9C339}" dt="2021-05-28T14:11:48.765" v="31"/>
          <ac:spMkLst>
            <pc:docMk/>
            <pc:sldMk cId="2052387474" sldId="265"/>
            <ac:spMk id="17" creationId="{00000000-0000-0000-0000-000000000000}"/>
          </ac:spMkLst>
        </pc:spChg>
        <pc:graphicFrameChg chg="modGraphic">
          <ac:chgData name="Marieke Drabbe" userId="b9b1a049-6b87-453c-9d4e-1b3ea0ffd634" providerId="ADAL" clId="{B35A0CDE-6CC7-4EA9-A845-CC409BB9C339}" dt="2021-05-28T14:11:28.113" v="17" actId="20577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2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246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15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43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456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58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023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8724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37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084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862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75A6A-2463-4D3E-B008-43ECB7B6FD3E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013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778" y="4732862"/>
            <a:ext cx="2719036" cy="1812691"/>
          </a:xfrm>
          <a:prstGeom prst="rect">
            <a:avLst/>
          </a:prstGeom>
        </p:spPr>
      </p:pic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579950" y="539259"/>
            <a:ext cx="10515600" cy="643655"/>
          </a:xfrm>
        </p:spPr>
        <p:txBody>
          <a:bodyPr>
            <a:no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 – periode 1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Circulaire economie</a:t>
            </a:r>
          </a:p>
        </p:txBody>
      </p:sp>
      <p:sp>
        <p:nvSpPr>
          <p:cNvPr id="10245" name="Tekstvak 4"/>
          <p:cNvSpPr txBox="1">
            <a:spLocks noChangeArrowheads="1"/>
          </p:cNvSpPr>
          <p:nvPr/>
        </p:nvSpPr>
        <p:spPr bwMode="auto">
          <a:xfrm>
            <a:off x="579950" y="1688326"/>
            <a:ext cx="5401924" cy="39489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Integrale beroepssituatie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In deze opdracht krijg je te maken met een ingewikkeld krachtenveld. Je gaat werken aan een casus waarbij diverse partijen verschillende belangen hebben.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Je gaat een adviesrapport schrijven over een vraagstuk op het gebied van leefbaarheid (in en om de stad). Je werkt samen met anderen uit je specialisatie.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Voor een goed adviesrapport moet je op de hoogte zijn van de actuele ontwikkelingen. Hiervoor doen jullie desk- en field research. Je kijkt welke ontwikkelingen belangrijk zijn voor de leefbaarheid van de stad. Ook zoek je contact met jullie stakeholders voor inhoudelijke afstemming.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Aan het einde van de periode organiseer je een activiteit waarin jullie het advies presenteren aan de stakeholders. </a:t>
            </a: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1" y="6613257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Tekstvak 5"/>
          <p:cNvSpPr txBox="1">
            <a:spLocks noChangeArrowheads="1"/>
          </p:cNvSpPr>
          <p:nvPr/>
        </p:nvSpPr>
        <p:spPr bwMode="auto">
          <a:xfrm>
            <a:off x="6251273" y="1685203"/>
            <a:ext cx="5576289" cy="13726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Opdracht</a:t>
            </a:r>
            <a:endParaRPr lang="nl-NL" altLang="nl-NL" sz="1400" dirty="0">
              <a:latin typeface="+mn-lt"/>
            </a:endParaRPr>
          </a:p>
          <a:p>
            <a:pPr>
              <a:buNone/>
            </a:pPr>
            <a:r>
              <a:rPr lang="nl-NL" sz="1600" dirty="0"/>
              <a:t>In een multidisciplinaire team schrijf je een adviesrapport over een vraagstuk rond leefbaarheid in en om de stad. Je organiseert een activiteit waarin jullie het advies presenteren aan de stakeholders.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6251273" y="3217033"/>
            <a:ext cx="5401924" cy="107721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Voorwaarden</a:t>
            </a:r>
          </a:p>
          <a:p>
            <a:pPr lvl="0"/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- Je doet desk- en fieldresearch om op de hoogte te zijn van de actuele ontwikkelingen</a:t>
            </a:r>
          </a:p>
          <a:p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- Je stemt inhoudelijk af met stakeholders</a:t>
            </a:r>
          </a:p>
        </p:txBody>
      </p:sp>
      <p:sp>
        <p:nvSpPr>
          <p:cNvPr id="17" name="Rechthoek 16"/>
          <p:cNvSpPr/>
          <p:nvPr/>
        </p:nvSpPr>
        <p:spPr>
          <a:xfrm>
            <a:off x="10136183" y="6216646"/>
            <a:ext cx="1786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IBS-SEM-LBS-C43</a:t>
            </a:r>
            <a:endParaRPr lang="nl-NL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14B71BC3-20FA-499B-A493-D60CC9F23E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64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2"/>
          <p:cNvSpPr txBox="1">
            <a:spLocks noChangeArrowheads="1"/>
          </p:cNvSpPr>
          <p:nvPr/>
        </p:nvSpPr>
        <p:spPr bwMode="auto">
          <a:xfrm>
            <a:off x="2135189" y="1557338"/>
            <a:ext cx="792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1" y="6608628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684707" y="1899191"/>
            <a:ext cx="5616013" cy="10772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Toetsen </a:t>
            </a:r>
          </a:p>
          <a:p>
            <a:pPr eaLnBrk="1" hangingPunct="1">
              <a:defRPr/>
            </a:pPr>
            <a:r>
              <a:rPr lang="nl-NL" sz="1600" dirty="0"/>
              <a:t>Dit IBS wordt afgerond met 3 </a:t>
            </a:r>
            <a:r>
              <a:rPr lang="nl-NL" sz="1600" dirty="0" err="1"/>
              <a:t>toetsmomenten</a:t>
            </a:r>
            <a:r>
              <a:rPr lang="nl-NL" sz="1600" dirty="0"/>
              <a:t>: kennistoets, adviesrapport en </a:t>
            </a:r>
            <a:r>
              <a:rPr lang="nl-NL" sz="1600" dirty="0" err="1"/>
              <a:t>Pecha</a:t>
            </a:r>
            <a:r>
              <a:rPr lang="nl-NL" sz="1600" dirty="0"/>
              <a:t> </a:t>
            </a:r>
            <a:r>
              <a:rPr lang="nl-NL" sz="1600" dirty="0" err="1"/>
              <a:t>Kucha</a:t>
            </a:r>
            <a:r>
              <a:rPr lang="nl-NL" sz="1600" dirty="0"/>
              <a:t> presentatie. In onderstaande tabel is een overzicht van de toetsen weergegeven. 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674876" y="1900696"/>
            <a:ext cx="4678922" cy="241181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Leerdoelen bij dit IBS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600" dirty="0"/>
              <a:t>Je kunt de basisbegrippen behorende bij deze beroepssituatie uitleggen en toepassen. 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600" dirty="0"/>
              <a:t>Je kunt een analyse maken op basis van door desk-en fieldresearch verzamelde gegevens .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sz="1600" dirty="0"/>
              <a:t>Je kunt op basis van je analyse een adviesrapport opstellen. </a:t>
            </a:r>
            <a:endParaRPr lang="nl-NL" sz="1600" dirty="0">
              <a:cs typeface="Calibri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1600" dirty="0"/>
              <a:t>Je kunt je adviesrapport op professionele wijze presenteren. </a:t>
            </a:r>
            <a:endParaRPr lang="nl-NL" sz="1600" dirty="0">
              <a:cs typeface="Calibri"/>
            </a:endParaRP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811891"/>
              </p:ext>
            </p:extLst>
          </p:nvPr>
        </p:nvGraphicFramePr>
        <p:xfrm>
          <a:off x="684707" y="3351526"/>
          <a:ext cx="5616013" cy="28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3345">
                  <a:extLst>
                    <a:ext uri="{9D8B030D-6E8A-4147-A177-3AD203B41FA5}">
                      <a16:colId xmlns:a16="http://schemas.microsoft.com/office/drawing/2014/main" val="2948095846"/>
                    </a:ext>
                  </a:extLst>
                </a:gridCol>
                <a:gridCol w="1243899">
                  <a:extLst>
                    <a:ext uri="{9D8B030D-6E8A-4147-A177-3AD203B41FA5}">
                      <a16:colId xmlns:a16="http://schemas.microsoft.com/office/drawing/2014/main" val="2488055331"/>
                    </a:ext>
                  </a:extLst>
                </a:gridCol>
                <a:gridCol w="1435365">
                  <a:extLst>
                    <a:ext uri="{9D8B030D-6E8A-4147-A177-3AD203B41FA5}">
                      <a16:colId xmlns:a16="http://schemas.microsoft.com/office/drawing/2014/main" val="2935927962"/>
                    </a:ext>
                  </a:extLst>
                </a:gridCol>
                <a:gridCol w="1523404">
                  <a:extLst>
                    <a:ext uri="{9D8B030D-6E8A-4147-A177-3AD203B41FA5}">
                      <a16:colId xmlns:a16="http://schemas.microsoft.com/office/drawing/2014/main" val="22746699"/>
                    </a:ext>
                  </a:extLst>
                </a:gridCol>
              </a:tblGrid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Toetsen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Kennistoets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Adviesrapport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err="1"/>
                        <a:t>Pecha</a:t>
                      </a:r>
                      <a:r>
                        <a:rPr lang="nl-NL" sz="1400" baseline="0"/>
                        <a:t> </a:t>
                      </a:r>
                      <a:r>
                        <a:rPr lang="nl-NL" sz="1400" baseline="0" err="1"/>
                        <a:t>Kucha</a:t>
                      </a:r>
                      <a:r>
                        <a:rPr lang="nl-NL" sz="1400" baseline="0"/>
                        <a:t> presentatie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6807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Bijbehorende</a:t>
                      </a:r>
                      <a:r>
                        <a:rPr lang="nl-NL" sz="1400" b="1" baseline="0"/>
                        <a:t> leerdoelen</a:t>
                      </a:r>
                      <a:endParaRPr lang="nl-NL" sz="1400" b="1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1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2</a:t>
                      </a:r>
                      <a:r>
                        <a:rPr lang="nl-NL" sz="1400" baseline="0"/>
                        <a:t> t/m 3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4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618041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Duur 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 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2235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Weging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098924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Cesuur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66% =</a:t>
                      </a:r>
                      <a:r>
                        <a:rPr lang="nl-NL" sz="1400" baseline="0"/>
                        <a:t> 5,5 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 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2749802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Resultaat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98760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Plaats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School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509403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Samenwerking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Individueel</a:t>
                      </a:r>
                      <a:r>
                        <a:rPr lang="nl-NL" sz="1400" baseline="0"/>
                        <a:t> 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Groep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Groep/Individueel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246985"/>
                  </a:ext>
                </a:extLst>
              </a:tr>
            </a:tbl>
          </a:graphicData>
        </a:graphic>
      </p:graphicFrame>
      <p:sp>
        <p:nvSpPr>
          <p:cNvPr id="12" name="Rechthoek 11"/>
          <p:cNvSpPr/>
          <p:nvPr/>
        </p:nvSpPr>
        <p:spPr>
          <a:xfrm>
            <a:off x="10136183" y="6216646"/>
            <a:ext cx="1786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IBS-SEM-LBS-C43</a:t>
            </a:r>
            <a:endParaRPr lang="nl-N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Circulaire economie</a:t>
            </a:r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911" y="4665883"/>
            <a:ext cx="2720798" cy="1782359"/>
          </a:xfrm>
          <a:prstGeom prst="rect">
            <a:avLst/>
          </a:prstGeom>
        </p:spPr>
      </p:pic>
      <p:pic>
        <p:nvPicPr>
          <p:cNvPr id="16" name="Tijdelijke aanduiding voor inhoud 4">
            <a:extLst>
              <a:ext uri="{FF2B5EF4-FFF2-40B4-BE49-F238E27FC236}">
                <a16:creationId xmlns:a16="http://schemas.microsoft.com/office/drawing/2014/main" id="{319D9281-CD4E-46B3-9A40-70114BD23E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7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1" y="6608628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6251274" y="1999334"/>
            <a:ext cx="4431625" cy="33855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x</a:t>
            </a:r>
            <a:endParaRPr lang="nl-NL" sz="1400" b="1" dirty="0"/>
          </a:p>
        </p:txBody>
      </p:sp>
      <p:sp>
        <p:nvSpPr>
          <p:cNvPr id="19" name="Tekstvak 18"/>
          <p:cNvSpPr txBox="1"/>
          <p:nvPr/>
        </p:nvSpPr>
        <p:spPr>
          <a:xfrm>
            <a:off x="845419" y="1998712"/>
            <a:ext cx="4870986" cy="255454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Leervragen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breng je de verschillende belangen van de stakeholders in kaart?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zetten jullie verschillende belangen om in een advies dat richting geeft aan de leefbaarheid in en om de stad?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Aan wie wil je het advies presenteren en aan wie laat je het zien?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draagt jouw adviesrapport bij aan het verbeteren van de leefomgeving?</a:t>
            </a:r>
          </a:p>
        </p:txBody>
      </p:sp>
      <p:sp>
        <p:nvSpPr>
          <p:cNvPr id="12" name="Rechthoek 11"/>
          <p:cNvSpPr/>
          <p:nvPr/>
        </p:nvSpPr>
        <p:spPr>
          <a:xfrm>
            <a:off x="10136183" y="6216646"/>
            <a:ext cx="1786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IBS-SEM-LBS-C43</a:t>
            </a:r>
            <a:endParaRPr lang="nl-N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Circulaire economie</a:t>
            </a:r>
          </a:p>
        </p:txBody>
      </p:sp>
      <p:pic>
        <p:nvPicPr>
          <p:cNvPr id="13" name="Tijdelijke aanduiding voor inhoud 4">
            <a:extLst>
              <a:ext uri="{FF2B5EF4-FFF2-40B4-BE49-F238E27FC236}">
                <a16:creationId xmlns:a16="http://schemas.microsoft.com/office/drawing/2014/main" id="{A96AC747-7B52-405C-BD4D-9E03FCD9DF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902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238" y="4564918"/>
            <a:ext cx="1398584" cy="1734679"/>
          </a:xfrm>
          <a:prstGeom prst="rect">
            <a:avLst/>
          </a:prstGeom>
        </p:spPr>
      </p:pic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Tekstvak 9"/>
          <p:cNvSpPr txBox="1">
            <a:spLocks noChangeArrowheads="1"/>
          </p:cNvSpPr>
          <p:nvPr/>
        </p:nvSpPr>
        <p:spPr bwMode="auto">
          <a:xfrm>
            <a:off x="1110291" y="1917580"/>
            <a:ext cx="4820886" cy="23391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Kennistoets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De kennistoets gaat over de theorie die betrekking heeft op deze IBS.  In deze kennistoets wordt leerdoel 1 getoetst. Bij dit leerdoel horen verschillende succescriteria. Deze vind je hiernaast.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De vragen zullen gaan over deze succescriteria. Leer hiervoor met de aangeboden lessen en bronnen.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539006" y="1931084"/>
            <a:ext cx="5493593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1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1.1 Je kunt de aangeboden begrippen voor ‘Circulaire economie’ uitleggen en toepassen. 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1.2 Je kunt de aangeboden begrippen voor ‘Theoretisch kader’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1.3 Je kunt de aangeboden begrippen voor ‘Onderzoeksmethodes’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1.4 Je kunt de aangeboden begrippen voor ‘Innovatie’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1.5 Je kunt de aangeboden begrippen voor ‘Groen in de stad’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1.6 Je kunt de aangeboden begrippen voor ‘</a:t>
            </a:r>
            <a:r>
              <a:rPr lang="nl-NL" sz="1600" dirty="0" err="1">
                <a:latin typeface="+mn-lt"/>
              </a:rPr>
              <a:t>SDG’s</a:t>
            </a:r>
            <a:r>
              <a:rPr lang="nl-NL" sz="1600" dirty="0">
                <a:latin typeface="+mn-lt"/>
              </a:rPr>
              <a:t>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1.7 Je kunt de aangeboden begrippen voor ‘Gedragsverandering’ uitleggen en toepassen.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786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IBS-SEM-LBS-C43</a:t>
            </a:r>
            <a:endParaRPr lang="nl-N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Circulaire economie</a:t>
            </a:r>
          </a:p>
        </p:txBody>
      </p:sp>
      <p:pic>
        <p:nvPicPr>
          <p:cNvPr id="15" name="Tijdelijke aanduiding voor inhoud 4">
            <a:extLst>
              <a:ext uri="{FF2B5EF4-FFF2-40B4-BE49-F238E27FC236}">
                <a16:creationId xmlns:a16="http://schemas.microsoft.com/office/drawing/2014/main" id="{17C8BE33-5CDA-49ED-B082-92DC923508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92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735897" y="1676724"/>
            <a:ext cx="5570012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Adviesrapport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</a:rPr>
              <a:t>Het adviesrapport maak je</a:t>
            </a:r>
            <a:r>
              <a:rPr lang="nl-NL" sz="1600" dirty="0"/>
              <a:t> voor een vraagstuk over de leefbaarheid in en om de stad. </a:t>
            </a:r>
            <a:r>
              <a:rPr lang="nl-NL" altLang="nl-NL" sz="1600" dirty="0"/>
              <a:t>Met dit adviesrapport </a:t>
            </a:r>
            <a:r>
              <a:rPr lang="nl-NL" altLang="nl-NL" sz="1600" dirty="0">
                <a:latin typeface="+mn-lt"/>
              </a:rPr>
              <a:t>worden leerdoelen 2 en 3 getoetst. Bij deze leerdoelen horen verschillende succescriteria. Deze vind je hieronder en hiernaast.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735897" y="3206721"/>
            <a:ext cx="5570012" cy="31393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 sz="1600"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nl-NL">
                <a:solidFill>
                  <a:schemeClr val="tx1"/>
                </a:solidFill>
              </a:rPr>
              <a:t>Succescriteria leerdoel 2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2.1 Je kunt een probleemstelling formuleren.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2.2 Je kunt je gekozen methode van desk- en field research verantwoorden.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2.3 Je kunt aan de hand van theorie uitleggen volgens welke stappen fieldresearch plaatsvindt.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2.4 Je kunt op systematische wijze data verzamelen.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2.5 Je kunt stapsgewijs de verzamelde data analyseren. 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2.6 Je kunt beschikbare bronnen gebruiken om relevante data te verkrijgen.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2.7 Je kunt de meest relevante informatie uit je bronnen selecteren en een theoretisch kader schrijven. 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2.8 Je kunt het antwoord op je probleemstelling beargumenteren met behulp van je desk-en fieldresearch.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659592" y="1644374"/>
            <a:ext cx="5363073" cy="35702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3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3.1 Je kunt een compleet adviesrapport opstellen.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3.2 Je kunt groene en/of duurzame elementen in je advies opnemen en dit beargumenteren.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3.3 Je kunt je advies onderbouwen op basis van je analyse.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3.4 Je kunt je advies opstellen conform geldende en passende wet- en regelgevingen.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3.5 Je kunt in je advies de verschillende onderdelen van het begrip ‘leefbaarheid’ onderscheiden.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3.6 Je kunt de ontwikkeling met betrekking tot leefbaarheid in een gebied verklaren.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3.7 Je kunt beargumenteren hoe je trends hebt vertaald in je advies.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3.8 Je kunt in je advies een interventie benoemen die gedragsverandering teweeg brengt.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3.9 Je kunt in je advies verbanden leggen tussen de verschillende onderdelen van ‘duurzame ontwikkeling’.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786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IBS-SEM-LBS-C43</a:t>
            </a:r>
            <a:endParaRPr lang="nl-N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838200" y="195427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 – periode 1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Circulaire economie</a:t>
            </a:r>
          </a:p>
        </p:txBody>
      </p:sp>
      <p:pic>
        <p:nvPicPr>
          <p:cNvPr id="12" name="Tijdelijke aanduiding voor inhoud 4">
            <a:extLst>
              <a:ext uri="{FF2B5EF4-FFF2-40B4-BE49-F238E27FC236}">
                <a16:creationId xmlns:a16="http://schemas.microsoft.com/office/drawing/2014/main" id="{2022F476-8D3E-4BEC-B5B6-BFC16316F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962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10264868" y="6177318"/>
            <a:ext cx="19271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>
                <a:latin typeface="Arial" panose="020B0604020202020204" pitchFamily="34" charset="0"/>
                <a:cs typeface="Arial" panose="020B0604020202020204" pitchFamily="34" charset="0"/>
              </a:rPr>
              <a:t>IBS-SEM-LBS-C43</a:t>
            </a:r>
            <a:endParaRPr lang="nl-NL" sz="1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Afbeeldingsresultaat voor uitroepteken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5567" y="2497394"/>
            <a:ext cx="1369054" cy="1369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9">
            <a:extLst>
              <a:ext uri="{FF2B5EF4-FFF2-40B4-BE49-F238E27FC236}">
                <a16:creationId xmlns:a16="http://schemas.microsoft.com/office/drawing/2014/main" id="{0EF5C59D-F48A-4C4A-A9A5-9A6BCF602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5973" y="3971216"/>
            <a:ext cx="3991897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Adviesrapport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  <a:cs typeface="Calibri"/>
              </a:rPr>
              <a:t>Je product wordt alleen beoordeeld als het aan de 'voorwaarden voor beoordeling' voldoet. De checklist hiervoor zie je hiernaast en is ook te downloaden in de Wiki.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843F946F-ACD9-4F75-ABEC-937D44E36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888" y="53840"/>
            <a:ext cx="6619875" cy="6553200"/>
          </a:xfrm>
          <a:prstGeom prst="rect">
            <a:avLst/>
          </a:prstGeom>
        </p:spPr>
      </p:pic>
      <p:pic>
        <p:nvPicPr>
          <p:cNvPr id="13" name="Tijdelijke aanduiding voor inhoud 4">
            <a:extLst>
              <a:ext uri="{FF2B5EF4-FFF2-40B4-BE49-F238E27FC236}">
                <a16:creationId xmlns:a16="http://schemas.microsoft.com/office/drawing/2014/main" id="{3F3CE5A0-B281-4F3C-8388-EE0B4A2447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038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1" y="6608628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838200" y="1934093"/>
            <a:ext cx="4820886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 err="1">
                <a:solidFill>
                  <a:srgbClr val="000644"/>
                </a:solidFill>
                <a:latin typeface="+mn-lt"/>
              </a:rPr>
              <a:t>Pecha</a:t>
            </a: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 </a:t>
            </a:r>
            <a:r>
              <a:rPr lang="nl-NL" altLang="nl-NL" sz="1800" b="1" dirty="0" err="1">
                <a:solidFill>
                  <a:srgbClr val="000644"/>
                </a:solidFill>
                <a:latin typeface="+mn-lt"/>
              </a:rPr>
              <a:t>Kucha</a:t>
            </a: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 presentatie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Je geeft een </a:t>
            </a:r>
            <a:r>
              <a:rPr lang="nl-NL" altLang="nl-NL" sz="1600" dirty="0" err="1">
                <a:latin typeface="+mn-lt"/>
              </a:rPr>
              <a:t>Pecha</a:t>
            </a:r>
            <a:r>
              <a:rPr lang="nl-NL" altLang="nl-NL" sz="1600" dirty="0">
                <a:latin typeface="+mn-lt"/>
              </a:rPr>
              <a:t> </a:t>
            </a:r>
            <a:r>
              <a:rPr lang="nl-NL" altLang="nl-NL" sz="1600" dirty="0" err="1">
                <a:latin typeface="+mn-lt"/>
              </a:rPr>
              <a:t>Kucha</a:t>
            </a:r>
            <a:r>
              <a:rPr lang="nl-NL" altLang="nl-NL" sz="1600" dirty="0">
                <a:latin typeface="+mn-lt"/>
              </a:rPr>
              <a:t> presentatie voor de betrokken stakeholders. Hiermee wordt leerdoel 4 getoetst.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Kijk in het beoordelingsformulier voor de specifieke beoordelingscriteria. </a:t>
            </a:r>
          </a:p>
        </p:txBody>
      </p:sp>
      <p:sp>
        <p:nvSpPr>
          <p:cNvPr id="11" name="Rechthoek 10"/>
          <p:cNvSpPr/>
          <p:nvPr/>
        </p:nvSpPr>
        <p:spPr>
          <a:xfrm>
            <a:off x="10136183" y="6216646"/>
            <a:ext cx="1786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IBS-SEM-LBS-C43</a:t>
            </a:r>
            <a:endParaRPr lang="nl-N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ijdelijke aanduiding voor inhoud 4"/>
          <p:cNvSpPr txBox="1">
            <a:spLocks noChangeArrowheads="1"/>
          </p:cNvSpPr>
          <p:nvPr/>
        </p:nvSpPr>
        <p:spPr bwMode="auto">
          <a:xfrm>
            <a:off x="6096000" y="1934093"/>
            <a:ext cx="5477882" cy="2037481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 dirty="0">
                <a:latin typeface="+mn-lt"/>
              </a:rPr>
              <a:t>Succescriteria leerdoel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4.1 Je kunt een professionele visuele ondersteuning bieden.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4.2 Je kunt de kern van je adviesrapport verwoorden in je presentatie.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4.3 Je kunt aantonen hoe je met de presentatie aansluit bij de doelgroep.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4.4 Je kunt jouw advies op een overtuigende manier presenteren. 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838200" y="389411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Circulaire economie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217" y="3507429"/>
            <a:ext cx="3720861" cy="2790646"/>
          </a:xfrm>
          <a:prstGeom prst="rect">
            <a:avLst/>
          </a:prstGeom>
        </p:spPr>
      </p:pic>
      <p:sp>
        <p:nvSpPr>
          <p:cNvPr id="10" name="Tijdelijke aanduiding voor inhoud 4">
            <a:extLst>
              <a:ext uri="{FF2B5EF4-FFF2-40B4-BE49-F238E27FC236}">
                <a16:creationId xmlns:a16="http://schemas.microsoft.com/office/drawing/2014/main" id="{747D1A8C-87EF-4932-918C-3700188A5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99" y="4179452"/>
            <a:ext cx="5477882" cy="1052596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>
                <a:latin typeface="+mn-lt"/>
              </a:rPr>
              <a:t>Opmerking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600">
                <a:latin typeface="+mn-lt"/>
              </a:rPr>
              <a:t>Voor de presentatie word je deels als groep beoordeeld (op de inhoud) en deels individueel (op presentatievaardigheden en professionele houding). Zie beoordelingsformulier voor details. </a:t>
            </a:r>
            <a:endParaRPr lang="nl-NL"/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27B1EE46-F805-4E51-A4AA-958D070789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642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10006722" y="6123543"/>
            <a:ext cx="21467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IBS-SEM-LBS-C43</a:t>
            </a:r>
            <a:endParaRPr lang="nl-N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IBS Leefbare stad</a:t>
            </a:r>
            <a:br>
              <a:rPr lang="nl-NL" dirty="0"/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Circulaire economie</a:t>
            </a:r>
            <a:endParaRPr lang="nl-NL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5BC7AE3B-A077-4603-93D0-84104527E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46C55F36-144C-4B32-9C6D-F50050977107}"/>
              </a:ext>
            </a:extLst>
          </p:cNvPr>
          <p:cNvSpPr txBox="1"/>
          <p:nvPr/>
        </p:nvSpPr>
        <p:spPr>
          <a:xfrm>
            <a:off x="6475597" y="1844689"/>
            <a:ext cx="4707193" cy="16004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b="1" dirty="0">
                <a:solidFill>
                  <a:schemeClr val="tx1"/>
                </a:solidFill>
              </a:rPr>
              <a:t>ADL rollen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Tijdens de opleiding Stad en mens werk je aan de Adviseur duurzame leefomgeving rollen. Tijdens dit IBS ligt de focus op de volgende rollen: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Kritische onderzoeker	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Empathische verbinder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B42902C-3C52-456A-811C-9FC695D7EBAE}"/>
              </a:ext>
            </a:extLst>
          </p:cNvPr>
          <p:cNvSpPr txBox="1"/>
          <p:nvPr/>
        </p:nvSpPr>
        <p:spPr>
          <a:xfrm>
            <a:off x="6475597" y="3745888"/>
            <a:ext cx="4707193" cy="233910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b="1" dirty="0" err="1">
                <a:solidFill>
                  <a:schemeClr val="tx1"/>
                </a:solidFill>
              </a:rPr>
              <a:t>SDG’s</a:t>
            </a:r>
            <a:r>
              <a:rPr lang="nl-NL" b="1" dirty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sustainable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 development goals komen in de opleiding Stad en mens sterk terug. De thema’s binnen dit IBS sluiten aan bij de volgende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SDG’s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: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3. Goede gezondheid en welzijn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6. Schoon water en sanitair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11. Duurzame steden en gemeenschappen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13. Klimaatactie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16. Vrede, justitie en sterke publieke diensten</a:t>
            </a:r>
          </a:p>
        </p:txBody>
      </p:sp>
      <p:sp>
        <p:nvSpPr>
          <p:cNvPr id="13" name="Tekstvak 9">
            <a:extLst>
              <a:ext uri="{FF2B5EF4-FFF2-40B4-BE49-F238E27FC236}">
                <a16:creationId xmlns:a16="http://schemas.microsoft.com/office/drawing/2014/main" id="{B866A6F1-1336-4211-A60D-10D3221EC557}"/>
              </a:ext>
            </a:extLst>
          </p:cNvPr>
          <p:cNvSpPr txBox="1"/>
          <p:nvPr/>
        </p:nvSpPr>
        <p:spPr>
          <a:xfrm>
            <a:off x="838200" y="2137400"/>
            <a:ext cx="5405018" cy="255454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nl-NL" sz="1600" b="1" dirty="0"/>
              <a:t>Werkprocessen </a:t>
            </a:r>
          </a:p>
          <a:p>
            <a:pPr eaLnBrk="1" hangingPunct="1">
              <a:defRPr/>
            </a:pPr>
            <a:endParaRPr lang="nl-NL" sz="1600" b="1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B1-K1-W2 Communiceert met klanten, gasten, publiek en/of derden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B1-K3-W1 Maakt een planning voor de organisatie van activiteiten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B1-K2-W3: Bevordert samenwerking en versterkt netwerken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B1-K2-W4: Evalueert de dienstverlening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B1-K4-W1: Plant en verdeelt de werkzaamheden</a:t>
            </a:r>
          </a:p>
        </p:txBody>
      </p:sp>
    </p:spTree>
    <p:extLst>
      <p:ext uri="{BB962C8B-B14F-4D97-AF65-F5344CB8AC3E}">
        <p14:creationId xmlns:p14="http://schemas.microsoft.com/office/powerpoint/2010/main" val="151006664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3" ma:contentTypeDescription="Een nieuw document maken." ma:contentTypeScope="" ma:versionID="40482e5b53334d1eeebda43037df53c5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9c978e2734d7fc04f5be9d8ae96b6347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4537F32-3565-4228-A3C5-4C75D60E8D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F6009E-9D0F-4C83-9E94-E262A0E3A47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3450D5A-EA88-4DB7-A36E-F312034BDEB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1168</Words>
  <Application>Microsoft Office PowerPoint</Application>
  <PresentationFormat>Breedbeeld</PresentationFormat>
  <Paragraphs>134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IBS De leefbare stad – periode 1 specialisatie Circulaire economie</vt:lpstr>
      <vt:lpstr>IBS De leefbare stad specialisatie Circulaire economie</vt:lpstr>
      <vt:lpstr>IBS De leefbare stad specialisatie Circulaire economie</vt:lpstr>
      <vt:lpstr>IBS De leefbare stad specialisatie Circulaire economie</vt:lpstr>
      <vt:lpstr>IBS De leefbare stad – periode 1 specialisatie Circulaire economie</vt:lpstr>
      <vt:lpstr>PowerPoint-presentatie</vt:lpstr>
      <vt:lpstr>IBS De leefbare stad specialisatie Circulaire economie</vt:lpstr>
      <vt:lpstr>IBS Leefbare stad Specialisatie Circulaire economie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1</cp:revision>
  <dcterms:created xsi:type="dcterms:W3CDTF">2017-02-03T11:29:36Z</dcterms:created>
  <dcterms:modified xsi:type="dcterms:W3CDTF">2021-07-29T18:39:27Z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